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0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7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2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6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1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7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9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7CBE-CA8F-4B71-B52C-D159FCCB799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077D-E990-4B8F-9704-203756C0F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4043" y="496388"/>
            <a:ext cx="9605554" cy="22598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23" y="2221413"/>
            <a:ext cx="2928800" cy="3905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73" y="2221412"/>
            <a:ext cx="2928801" cy="3905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69" y="2221414"/>
            <a:ext cx="2928800" cy="3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2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6651" y="134337"/>
            <a:ext cx="1060703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Цикл занятий по патриотическому воспитанию с учащимися класса №1</a:t>
            </a:r>
          </a:p>
          <a:p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«Знаменитые места родного города»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гражданина, любящего свою Родину, уважающего её национальные традиции, историю,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культуру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6651" y="2273384"/>
            <a:ext cx="10985863" cy="432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учащимся любовь к своему родному городу, приобщать к патриотизму, гражданственности, национальной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общности;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продолжать знакомить с главными достопримечательностями города Могилева (драматический театр, площадь Славы, музей им П.В. Масленикова) на фотографиях, в иллюстрированных источниках;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просмотреть документальные видеофильмы об этих достопримечательностях;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приобщать учащихся и их родителей к посещению знаковых мест города Могилева через беседы, совместные экскурсии, демонстрации семейных фотографий, совместные посещения выставок, театральных постановок;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целенаправленность внимания, целостность зрительного восприятия;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уважение к главным символам города Могилев, чувство гордости за свою родину.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" y="2931875"/>
            <a:ext cx="3069229" cy="2301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36" y="4424107"/>
            <a:ext cx="2877235" cy="2157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2876729"/>
            <a:ext cx="3216285" cy="2412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4428515"/>
            <a:ext cx="2886349" cy="2164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30" y="230099"/>
            <a:ext cx="107055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учебных занятиях для решения поставленных задач осуществлялись такие виды деятельности, как рассматривание фотографий на компьютере этих объектов в разные времена года; рассматривание иллюстраций в книгах о Беларуси: «Достопримечательности Беларуси», «Мая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Радзіма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Беларусь», «Я - гражданин Республики Беларусь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видеофильмов «Драмтеатр – Могилев», «Могилевский художественный музей им. Масленникова», «О могилевском областном художественном музее им. П.В. Масленникова», «Площадь Славы, Могилев».</a:t>
            </a:r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01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7" y="2803870"/>
            <a:ext cx="2960040" cy="2220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53" y="4266910"/>
            <a:ext cx="2905160" cy="2178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28" y="2803870"/>
            <a:ext cx="2861764" cy="2146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59" y="4266910"/>
            <a:ext cx="2880020" cy="2160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491" y="326567"/>
            <a:ext cx="99009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учащихся в продуктивную деятельность по определенной теме позволяет закрепить полученные знания.  Был создан коллаж из изображений мест, которые рассматривались в данном цикле занятий. Дети выбирали необходимые изображения по заданию учителя из нескольких предложенных.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6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1417" y="391874"/>
            <a:ext cx="86345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Воспитательное мероприятие во второй половине дня </a:t>
            </a: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 «Ратуша – символ города Могилева»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3" y="1396146"/>
            <a:ext cx="3570513" cy="2677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51" y="1396146"/>
            <a:ext cx="3570513" cy="2677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4180114"/>
            <a:ext cx="3570513" cy="2677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4180113"/>
            <a:ext cx="3570514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62" y="365759"/>
            <a:ext cx="4110445" cy="3082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3566160"/>
            <a:ext cx="4214948" cy="3161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0" y="3566161"/>
            <a:ext cx="4193175" cy="3144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352696"/>
            <a:ext cx="4127863" cy="30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7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37" y="378822"/>
            <a:ext cx="3030580" cy="2272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3" y="2805877"/>
            <a:ext cx="2938599" cy="3918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20" y="2769324"/>
            <a:ext cx="2966015" cy="3954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61" y="2805877"/>
            <a:ext cx="2941589" cy="392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337" y="796834"/>
            <a:ext cx="579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башни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мягких модулей «Ратуша»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5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9" y="1388260"/>
            <a:ext cx="2117366" cy="2823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6412" y="211606"/>
            <a:ext cx="1006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Патриотическое воспитание ребенка в семье – это возможность</a:t>
            </a:r>
          </a:p>
          <a:p>
            <a:pPr algn="just"/>
            <a:r>
              <a:rPr lang="ru-RU" sz="2400" b="1" dirty="0" smtClean="0"/>
              <a:t> привить самые </a:t>
            </a:r>
            <a:r>
              <a:rPr lang="ru-RU" sz="2400" b="1" dirty="0"/>
              <a:t>лучшие нравственно-патриотические качества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34" y="3612668"/>
            <a:ext cx="2117366" cy="2823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98" y="3996881"/>
            <a:ext cx="2145839" cy="2861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/>
          <a:stretch/>
        </p:blipFill>
        <p:spPr>
          <a:xfrm>
            <a:off x="10310847" y="211606"/>
            <a:ext cx="1450938" cy="2977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b="22285"/>
          <a:stretch/>
        </p:blipFill>
        <p:spPr>
          <a:xfrm>
            <a:off x="6941280" y="2752317"/>
            <a:ext cx="2337454" cy="2918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98" y="1293221"/>
            <a:ext cx="1742718" cy="30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1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259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                   Патриотическое воспитание подрастающего поколения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 учебных занятий по патриотическому воспитанию   Тема: «Знаменитые места родного города»  Цель: прививать учащимся любовь к своему родному городу, приобщать к патриотизму, гражданственности,  национальной общности.</dc:title>
  <dc:creator>Ckro 3</dc:creator>
  <cp:lastModifiedBy>Ckro 3</cp:lastModifiedBy>
  <cp:revision>22</cp:revision>
  <dcterms:created xsi:type="dcterms:W3CDTF">2023-12-07T13:55:22Z</dcterms:created>
  <dcterms:modified xsi:type="dcterms:W3CDTF">2023-12-07T14:06:58Z</dcterms:modified>
</cp:coreProperties>
</file>